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aveSubsetFonts="1">
  <p:sldMasterIdLst>
    <p:sldMasterId id="2147483664" r:id="rId1"/>
    <p:sldMasterId id="2147483662" r:id="rId2"/>
  </p:sldMasterIdLst>
  <p:notesMasterIdLst>
    <p:notesMasterId r:id="rId9"/>
  </p:notesMasterIdLst>
  <p:handoutMasterIdLst>
    <p:handoutMasterId r:id="rId10"/>
  </p:handoutMasterIdLst>
  <p:sldIdLst>
    <p:sldId id="256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fa-I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927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9" d="100"/>
          <a:sy n="69" d="100"/>
        </p:scale>
        <p:origin x="2784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BD001B7F-A1DC-4A8D-B640-DD3B8F8CF97B}" type="datetimeFigureOut">
              <a:rPr lang="fa-IR" smtClean="0"/>
              <a:t>1448/03/25</a:t>
            </a:fld>
            <a:endParaRPr lang="fa-I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38D3AE5A-5A61-49D4-8D7A-9F8EDBFB57C1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230282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fld id="{A740F8C4-CE40-4F53-A220-3BED282BE836}" type="datetimeFigureOut">
              <a:rPr lang="fa-IR" smtClean="0"/>
              <a:t>1448/03/25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fld id="{985E9D6F-87CE-4D25-B98B-587929614BAF}" type="slidenum">
              <a:rPr lang="fa-IR" smtClean="0"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9451834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5E9D6F-87CE-4D25-B98B-587929614BAF}" type="slidenum">
              <a:rPr lang="fa-IR" smtClean="0"/>
              <a:t>0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1958567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D2ABD9AB-6265-C042-5359-00703A4BBB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417" y="6440239"/>
            <a:ext cx="562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00">
                <a:solidFill>
                  <a:schemeClr val="bg1"/>
                </a:solidFill>
                <a:cs typeface="B Nazanin" panose="00000400000000000000" pitchFamily="2" charset="-78"/>
              </a:defRPr>
            </a:lvl1pPr>
          </a:lstStyle>
          <a:p>
            <a:fld id="{DECABF58-E791-4EF4-BC58-B5A3A4AFCCAB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5766998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0A4C74D-966A-35CE-73EF-2D9E6D5E95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9330" y="1044669"/>
            <a:ext cx="9913339" cy="475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dirty="0"/>
              <a:t>توضیحات مربوطه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FA482F-92CD-03C4-5643-22CAC90B1C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99947" y="6482279"/>
            <a:ext cx="562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00">
                <a:solidFill>
                  <a:schemeClr val="bg1"/>
                </a:solidFill>
                <a:cs typeface="B Nazanin" panose="00000400000000000000" pitchFamily="2" charset="-78"/>
              </a:defRPr>
            </a:lvl1pPr>
          </a:lstStyle>
          <a:p>
            <a:fld id="{DECABF58-E791-4EF4-BC58-B5A3A4AFCCAB}" type="slidenum">
              <a:rPr lang="fa-IR" smtClean="0"/>
              <a:pPr/>
              <a:t>‹#›</a:t>
            </a:fld>
            <a:endParaRPr lang="fa-IR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06331493-9A0E-45ED-AFC0-905A0A34AB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669" y="85916"/>
            <a:ext cx="81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4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fa-IR" dirty="0"/>
              <a:t>موضوع</a:t>
            </a:r>
          </a:p>
        </p:txBody>
      </p:sp>
    </p:spTree>
    <p:extLst>
      <p:ext uri="{BB962C8B-B14F-4D97-AF65-F5344CB8AC3E}">
        <p14:creationId xmlns:p14="http://schemas.microsoft.com/office/powerpoint/2010/main" val="14218281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jpg"/><Relationship Id="rId4" Type="http://schemas.openxmlformats.org/officeDocument/2006/relationships/image" Target="../media/image4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4845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512C904D-B820-553E-A147-51BCDD738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669" y="85916"/>
            <a:ext cx="81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a-IR" dirty="0"/>
              <a:t>موضوع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5441D4F0-E0E0-5E9C-661C-EFF8DC71AA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9330" y="1047562"/>
            <a:ext cx="9913339" cy="475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a-IR" dirty="0"/>
              <a:t>توضیحات مربوطه</a:t>
            </a:r>
          </a:p>
        </p:txBody>
      </p:sp>
      <p:sp>
        <p:nvSpPr>
          <p:cNvPr id="3" name="Slide Number Placeholder 5">
            <a:extLst>
              <a:ext uri="{FF2B5EF4-FFF2-40B4-BE49-F238E27FC236}">
                <a16:creationId xmlns:a16="http://schemas.microsoft.com/office/drawing/2014/main" id="{8FBB5D10-7C17-D88D-3594-223FEBC64E2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568417" y="6440239"/>
            <a:ext cx="5620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00">
                <a:solidFill>
                  <a:schemeClr val="bg1"/>
                </a:solidFill>
                <a:cs typeface="B Nazanin" panose="00000400000000000000" pitchFamily="2" charset="-78"/>
              </a:defRPr>
            </a:lvl1pPr>
          </a:lstStyle>
          <a:p>
            <a:fld id="{DECABF58-E791-4EF4-BC58-B5A3A4AFCCAB}" type="slidenum">
              <a:rPr lang="fa-IR" smtClean="0"/>
              <a:pPr/>
              <a:t>‹#›</a:t>
            </a:fld>
            <a:endParaRPr lang="fa-IR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23"/>
            <a:ext cx="12192000" cy="6854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74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hf hd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lang="fa-IR" sz="2400" b="1" kern="1200" dirty="0" smtClean="0">
          <a:solidFill>
            <a:schemeClr val="accent1">
              <a:lumMod val="50000"/>
            </a:schemeClr>
          </a:solidFill>
          <a:latin typeface="Times New Roman" panose="02020603050405020304" pitchFamily="18" charset="0"/>
          <a:ea typeface="+mj-ea"/>
          <a:cs typeface="B Nazanin" panose="00000400000000000000" pitchFamily="2" charset="-78"/>
        </a:defRPr>
      </a:lvl1pPr>
    </p:titleStyle>
    <p:bodyStyle>
      <a:lvl1pPr marL="0" indent="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lang="en-US" sz="240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B Nazanin" panose="00000400000000000000" pitchFamily="2" charset="-78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40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200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sz="180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fa-IR" sz="1800" kern="1200" dirty="0" smtClean="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904C5E5-571D-45EC-8644-6FC1B5C3DF8C}"/>
              </a:ext>
            </a:extLst>
          </p:cNvPr>
          <p:cNvSpPr txBox="1">
            <a:spLocks/>
          </p:cNvSpPr>
          <p:nvPr/>
        </p:nvSpPr>
        <p:spPr>
          <a:xfrm>
            <a:off x="1416000" y="295090"/>
            <a:ext cx="9360000" cy="1440000"/>
          </a:xfrm>
          <a:prstGeom prst="rect">
            <a:avLst/>
          </a:prstGeom>
          <a:noFill/>
        </p:spPr>
        <p:txBody>
          <a:bodyPr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B Titr" panose="00000700000000000000" pitchFamily="2" charset="-78"/>
              </a:defRPr>
            </a:lvl1pPr>
          </a:lstStyle>
          <a:p>
            <a:pPr rtl="1"/>
            <a:r>
              <a:rPr lang="fa-IR" sz="3000" dirty="0"/>
              <a:t>عنوان مقاله:</a:t>
            </a:r>
            <a:br>
              <a:rPr lang="fa-IR" sz="3000" dirty="0"/>
            </a:br>
            <a:r>
              <a:rPr lang="fa-IR" sz="3000" dirty="0"/>
              <a:t> (</a:t>
            </a:r>
            <a:r>
              <a:rPr lang="en-US" sz="3000" dirty="0"/>
              <a:t>B </a:t>
            </a:r>
            <a:r>
              <a:rPr lang="en-US" sz="3000" dirty="0" err="1"/>
              <a:t>Titr</a:t>
            </a:r>
            <a:r>
              <a:rPr lang="en-US" sz="3000" dirty="0"/>
              <a:t> Bold</a:t>
            </a:r>
            <a:r>
              <a:rPr lang="fa-IR" sz="3000" dirty="0"/>
              <a:t> اندازه 30)</a:t>
            </a:r>
            <a:endParaRPr lang="en-US" sz="3000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8514DF28-0AD3-436F-8FDF-D61AE41EA105}"/>
              </a:ext>
            </a:extLst>
          </p:cNvPr>
          <p:cNvSpPr txBox="1">
            <a:spLocks/>
          </p:cNvSpPr>
          <p:nvPr/>
        </p:nvSpPr>
        <p:spPr>
          <a:xfrm>
            <a:off x="2856000" y="1635281"/>
            <a:ext cx="6480000" cy="974105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rtl="1"/>
            <a:r>
              <a:rPr lang="fa-IR" sz="2600" b="0" dirty="0">
                <a:cs typeface="B Nazanin" panose="00000400000000000000" pitchFamily="2" charset="-78"/>
              </a:rPr>
              <a:t>نویسندگان:</a:t>
            </a:r>
            <a:br>
              <a:rPr lang="fa-IR" sz="2600" b="0" dirty="0">
                <a:cs typeface="B Nazanin" panose="00000400000000000000" pitchFamily="2" charset="-78"/>
              </a:rPr>
            </a:br>
            <a:r>
              <a:rPr lang="fa-IR" sz="2600" dirty="0">
                <a:cs typeface="B Nazanin" pitchFamily="2" charset="-78"/>
              </a:rPr>
              <a:t>(</a:t>
            </a:r>
            <a:r>
              <a:rPr lang="en-US" sz="2400" b="0" dirty="0">
                <a:cs typeface="B Nazanin" pitchFamily="2" charset="-78"/>
              </a:rPr>
              <a:t>B Nazanin</a:t>
            </a:r>
            <a:r>
              <a:rPr lang="fa-IR" sz="2400" b="0" dirty="0">
                <a:cs typeface="B Nazanin" panose="00000400000000000000" pitchFamily="2" charset="-78"/>
              </a:rPr>
              <a:t> </a:t>
            </a:r>
            <a:r>
              <a:rPr lang="fa-IR" sz="2600" b="0" dirty="0">
                <a:cs typeface="B Nazanin" panose="00000400000000000000" pitchFamily="2" charset="-78"/>
              </a:rPr>
              <a:t>اندازه 26</a:t>
            </a:r>
            <a:r>
              <a:rPr lang="fa-IR" sz="2600" dirty="0">
                <a:cs typeface="B Nazanin" pitchFamily="2" charset="-78"/>
              </a:rPr>
              <a:t>)</a:t>
            </a:r>
          </a:p>
          <a:p>
            <a:pPr rtl="1"/>
            <a:endParaRPr lang="fa-IR" sz="2600" b="0" dirty="0">
              <a:cs typeface="B Nazanin" panose="00000400000000000000" pitchFamily="2" charset="-78"/>
            </a:endParaRP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44C15A49-49F8-4D5E-A50E-8D5D3974470E}"/>
              </a:ext>
            </a:extLst>
          </p:cNvPr>
          <p:cNvSpPr txBox="1">
            <a:spLocks/>
          </p:cNvSpPr>
          <p:nvPr/>
        </p:nvSpPr>
        <p:spPr>
          <a:xfrm>
            <a:off x="2856000" y="3784440"/>
            <a:ext cx="6480000" cy="6480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rtl="1"/>
            <a:r>
              <a:rPr lang="fa-IR" sz="2000" b="0" kern="12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+mj-ea"/>
                <a:cs typeface="B Nazanin" panose="00000400000000000000" pitchFamily="2" charset="-78"/>
              </a:rPr>
              <a:t>نام دانشگاه یا موسسه:</a:t>
            </a:r>
          </a:p>
          <a:p>
            <a:pPr rtl="1"/>
            <a:r>
              <a:rPr lang="fa-IR" sz="2000" dirty="0">
                <a:cs typeface="B Nazanin" pitchFamily="2" charset="-78"/>
              </a:rPr>
              <a:t>(</a:t>
            </a:r>
            <a:r>
              <a:rPr lang="en-US" sz="1800" b="0" dirty="0">
                <a:cs typeface="B Nazanin" pitchFamily="2" charset="-78"/>
              </a:rPr>
              <a:t>B Nazanin</a:t>
            </a:r>
            <a:r>
              <a:rPr lang="fa-IR" sz="2000" b="0" dirty="0">
                <a:cs typeface="B Nazanin" pitchFamily="2" charset="-78"/>
              </a:rPr>
              <a:t> اندازه 20</a:t>
            </a:r>
            <a:r>
              <a:rPr lang="fa-IR" sz="2000" dirty="0">
                <a:cs typeface="B Nazanin" pitchFamily="2" charset="-78"/>
              </a:rPr>
              <a:t>)</a:t>
            </a:r>
            <a:endParaRPr lang="fa-IR" sz="2000" b="0" dirty="0">
              <a:cs typeface="B Nazanin" panose="00000400000000000000" pitchFamily="2" charset="-78"/>
            </a:endParaRPr>
          </a:p>
        </p:txBody>
      </p:sp>
      <p:sp>
        <p:nvSpPr>
          <p:cNvPr id="11" name="Title Placeholder 1">
            <a:extLst>
              <a:ext uri="{FF2B5EF4-FFF2-40B4-BE49-F238E27FC236}">
                <a16:creationId xmlns:a16="http://schemas.microsoft.com/office/drawing/2014/main" id="{E9B812FD-2F56-4930-9328-B620B836DA46}"/>
              </a:ext>
            </a:extLst>
          </p:cNvPr>
          <p:cNvSpPr txBox="1">
            <a:spLocks/>
          </p:cNvSpPr>
          <p:nvPr/>
        </p:nvSpPr>
        <p:spPr>
          <a:xfrm>
            <a:off x="2856000" y="2723514"/>
            <a:ext cx="6480000" cy="828000"/>
          </a:xfrm>
          <a:prstGeom prst="rect">
            <a:avLst/>
          </a:prstGeom>
          <a:noFill/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rtl="1"/>
            <a:r>
              <a:rPr lang="fa-IR" sz="2600" b="0" dirty="0" err="1">
                <a:cs typeface="B Nazanin" panose="00000400000000000000" pitchFamily="2" charset="-78"/>
              </a:rPr>
              <a:t>ارائه‌دهنده</a:t>
            </a:r>
            <a:r>
              <a:rPr lang="fa-IR" sz="2600" b="0" dirty="0">
                <a:cs typeface="B Nazanin" panose="00000400000000000000" pitchFamily="2" charset="-78"/>
              </a:rPr>
              <a:t>:</a:t>
            </a:r>
          </a:p>
          <a:p>
            <a:pPr rtl="1"/>
            <a:r>
              <a:rPr lang="fa-IR" sz="2600" dirty="0">
                <a:cs typeface="B Nazanin" pitchFamily="2" charset="-78"/>
              </a:rPr>
              <a:t>(</a:t>
            </a:r>
            <a:r>
              <a:rPr lang="en-US" sz="2400" b="0" dirty="0">
                <a:cs typeface="B Nazanin" pitchFamily="2" charset="-78"/>
              </a:rPr>
              <a:t>B Nazanin</a:t>
            </a:r>
            <a:r>
              <a:rPr lang="fa-IR" sz="2400" b="0" dirty="0">
                <a:cs typeface="B Nazanin" panose="00000400000000000000" pitchFamily="2" charset="-78"/>
              </a:rPr>
              <a:t> </a:t>
            </a:r>
            <a:r>
              <a:rPr lang="fa-IR" sz="2600" b="0" dirty="0">
                <a:cs typeface="B Nazanin" panose="00000400000000000000" pitchFamily="2" charset="-78"/>
              </a:rPr>
              <a:t>اندازه 26</a:t>
            </a:r>
            <a:r>
              <a:rPr lang="fa-IR" sz="2600" dirty="0">
                <a:cs typeface="B Nazanin" pitchFamily="2" charset="-78"/>
              </a:rPr>
              <a:t>)</a:t>
            </a:r>
            <a:endParaRPr lang="fa-IR" sz="2600" b="0" dirty="0">
              <a:cs typeface="B Nazanin" panose="00000400000000000000" pitchFamily="2" charset="-78"/>
            </a:endParaRPr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2FEA60FA-39E0-4C5E-8501-4AAD4C005CF5}"/>
              </a:ext>
            </a:extLst>
          </p:cNvPr>
          <p:cNvSpPr txBox="1">
            <a:spLocks/>
          </p:cNvSpPr>
          <p:nvPr/>
        </p:nvSpPr>
        <p:spPr>
          <a:xfrm>
            <a:off x="488335" y="5536971"/>
            <a:ext cx="3600000" cy="36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1" kern="1200">
                <a:solidFill>
                  <a:schemeClr val="tx1"/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defRPr>
            </a:lvl1pPr>
          </a:lstStyle>
          <a:p>
            <a:pPr rtl="1"/>
            <a:r>
              <a:rPr lang="fa-IR" sz="1800" b="0" dirty="0">
                <a:cs typeface="B Nazanin" panose="00000400000000000000" pitchFamily="2" charset="-78"/>
              </a:rPr>
              <a:t>کد ارائه مقاله: </a:t>
            </a:r>
            <a:r>
              <a:rPr lang="fa-IR" sz="1800" dirty="0">
                <a:cs typeface="B Nazanin" pitchFamily="2" charset="-78"/>
              </a:rPr>
              <a:t>(</a:t>
            </a:r>
            <a:r>
              <a:rPr lang="en-US" sz="1600" b="0" dirty="0">
                <a:cs typeface="B Nazanin" pitchFamily="2" charset="-78"/>
              </a:rPr>
              <a:t>Times New Roman</a:t>
            </a:r>
            <a:r>
              <a:rPr lang="fa-IR" sz="1600" b="0" dirty="0">
                <a:cs typeface="B Nazanin" panose="00000400000000000000" pitchFamily="2" charset="-78"/>
              </a:rPr>
              <a:t> </a:t>
            </a:r>
            <a:r>
              <a:rPr lang="fa-IR" sz="1800" b="0" dirty="0">
                <a:cs typeface="B Nazanin" panose="00000400000000000000" pitchFamily="2" charset="-78"/>
              </a:rPr>
              <a:t>اندازه 16</a:t>
            </a:r>
            <a:r>
              <a:rPr lang="fa-IR" sz="1800" dirty="0">
                <a:cs typeface="B Nazanin" pitchFamily="2" charset="-78"/>
              </a:rPr>
              <a:t>)</a:t>
            </a:r>
            <a:endParaRPr lang="fa-IR" sz="1800" b="0" dirty="0"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763256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18F93-2F11-47B1-9608-CE683D88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sz="2800" b="1" dirty="0"/>
              <a:t>موضوع</a:t>
            </a:r>
            <a:r>
              <a:rPr lang="en-US" sz="2800" b="1" dirty="0"/>
              <a:t> </a:t>
            </a:r>
            <a:r>
              <a:rPr lang="ar-IQ" sz="2800" b="1" dirty="0"/>
              <a:t>(</a:t>
            </a:r>
            <a:r>
              <a:rPr lang="en-US" sz="2800" b="1" dirty="0"/>
              <a:t> </a:t>
            </a:r>
            <a:r>
              <a:rPr lang="en-US" b="1" dirty="0"/>
              <a:t>B Nazanin Bold</a:t>
            </a:r>
            <a:r>
              <a:rPr lang="ar-IQ" sz="2800" b="1" dirty="0"/>
              <a:t>اندازه</a:t>
            </a:r>
            <a:r>
              <a:rPr lang="en-US" sz="2800" b="1" dirty="0"/>
              <a:t> </a:t>
            </a:r>
            <a:r>
              <a:rPr lang="fa-IR" sz="2800" b="1" dirty="0"/>
              <a:t>28 یا </a:t>
            </a:r>
            <a:r>
              <a:rPr lang="en-US" b="1" dirty="0"/>
              <a:t>Times New Roman</a:t>
            </a:r>
            <a:r>
              <a:rPr lang="fa-IR" sz="2800" b="1" dirty="0"/>
              <a:t> اندازه 24</a:t>
            </a:r>
            <a:r>
              <a:rPr lang="ar-IQ" sz="2800" b="1" dirty="0"/>
              <a:t>)</a:t>
            </a:r>
            <a:r>
              <a:rPr lang="fa-IR" sz="2800" b="1" dirty="0"/>
              <a:t>:</a:t>
            </a:r>
          </a:p>
          <a:p>
            <a:endParaRPr lang="fa-IR" dirty="0"/>
          </a:p>
          <a:p>
            <a:r>
              <a:rPr lang="fa-IR" dirty="0"/>
              <a:t>توضیحات </a:t>
            </a:r>
            <a:r>
              <a:rPr lang="fa-IR" sz="2400" dirty="0">
                <a:cs typeface="B Nazanin" pitchFamily="2" charset="-78"/>
              </a:rPr>
              <a:t>(</a:t>
            </a:r>
            <a:r>
              <a:rPr lang="en-US" sz="2000" b="0" dirty="0">
                <a:cs typeface="B Nazanin" pitchFamily="2" charset="-78"/>
              </a:rPr>
              <a:t>B Nazanin</a:t>
            </a:r>
            <a:r>
              <a:rPr lang="fa-IR" sz="2000" b="0" dirty="0">
                <a:cs typeface="B Nazanin" panose="00000400000000000000" pitchFamily="2" charset="-78"/>
              </a:rPr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24 یا </a:t>
            </a:r>
            <a:r>
              <a:rPr lang="en-US" sz="2000" b="0" dirty="0">
                <a:cs typeface="B Nazanin" panose="00000400000000000000" pitchFamily="2" charset="-78"/>
              </a:rPr>
              <a:t>Times New Roman</a:t>
            </a:r>
            <a:r>
              <a:rPr lang="fa-IR" sz="2000" dirty="0"/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20</a:t>
            </a:r>
            <a:r>
              <a:rPr lang="fa-IR" sz="2400" dirty="0">
                <a:cs typeface="B Nazanin" pitchFamily="2" charset="-78"/>
              </a:rPr>
              <a:t>)</a:t>
            </a:r>
            <a:endParaRPr lang="fa-IR" sz="2400" b="0" dirty="0">
              <a:cs typeface="B Nazanin" panose="00000400000000000000" pitchFamily="2" charset="-78"/>
            </a:endParaRPr>
          </a:p>
          <a:p>
            <a:endParaRPr lang="ar-IQ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772F2C-B44F-4525-845B-B8194C5EC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1</a:t>
            </a:fld>
            <a:endParaRPr lang="fa-I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CA6173-5CBC-4060-AE7D-8E5844F5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3100" y="130520"/>
            <a:ext cx="8100000" cy="720000"/>
          </a:xfrm>
        </p:spPr>
        <p:txBody>
          <a:bodyPr/>
          <a:lstStyle/>
          <a:p>
            <a:r>
              <a:rPr lang="fa-IR" dirty="0"/>
              <a:t>مقدمه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1901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18F93-2F11-47B1-9608-CE683D88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sz="2800" b="1" dirty="0"/>
              <a:t>موضوع</a:t>
            </a:r>
            <a:r>
              <a:rPr lang="en-US" sz="2800" b="1" dirty="0"/>
              <a:t> </a:t>
            </a:r>
            <a:r>
              <a:rPr lang="ar-IQ" sz="2800" b="1" dirty="0"/>
              <a:t>(</a:t>
            </a:r>
            <a:r>
              <a:rPr lang="en-US" sz="2800" b="1" dirty="0"/>
              <a:t> </a:t>
            </a:r>
            <a:r>
              <a:rPr lang="en-US" b="1" dirty="0"/>
              <a:t>B Nazanin Bold</a:t>
            </a:r>
            <a:r>
              <a:rPr lang="ar-IQ" sz="2800" b="1" dirty="0"/>
              <a:t>اندازه</a:t>
            </a:r>
            <a:r>
              <a:rPr lang="en-US" sz="2800" b="1" dirty="0"/>
              <a:t> </a:t>
            </a:r>
            <a:r>
              <a:rPr lang="fa-IR" sz="2800" b="1" dirty="0"/>
              <a:t>28 یا </a:t>
            </a:r>
            <a:r>
              <a:rPr lang="en-US" b="1" dirty="0"/>
              <a:t>Times New Roman</a:t>
            </a:r>
            <a:r>
              <a:rPr lang="fa-IR" sz="2800" b="1" dirty="0"/>
              <a:t> اندازه 24</a:t>
            </a:r>
            <a:r>
              <a:rPr lang="ar-IQ" sz="2800" b="1" dirty="0"/>
              <a:t>)</a:t>
            </a:r>
            <a:r>
              <a:rPr lang="fa-IR" sz="2800" b="1" dirty="0"/>
              <a:t>:</a:t>
            </a:r>
          </a:p>
          <a:p>
            <a:endParaRPr lang="fa-IR" dirty="0"/>
          </a:p>
          <a:p>
            <a:r>
              <a:rPr lang="fa-IR" dirty="0"/>
              <a:t>توضیحات </a:t>
            </a:r>
            <a:r>
              <a:rPr lang="fa-IR" sz="2400" dirty="0">
                <a:cs typeface="B Nazanin" pitchFamily="2" charset="-78"/>
              </a:rPr>
              <a:t>(</a:t>
            </a:r>
            <a:r>
              <a:rPr lang="en-US" sz="2000" b="0" dirty="0">
                <a:cs typeface="B Nazanin" pitchFamily="2" charset="-78"/>
              </a:rPr>
              <a:t>B Nazanin</a:t>
            </a:r>
            <a:r>
              <a:rPr lang="fa-IR" sz="2000" b="0" dirty="0">
                <a:cs typeface="B Nazanin" panose="00000400000000000000" pitchFamily="2" charset="-78"/>
              </a:rPr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24 یا </a:t>
            </a:r>
            <a:r>
              <a:rPr lang="en-US" sz="2000" b="0" dirty="0">
                <a:cs typeface="B Nazanin" panose="00000400000000000000" pitchFamily="2" charset="-78"/>
              </a:rPr>
              <a:t>Times New Roman</a:t>
            </a:r>
            <a:r>
              <a:rPr lang="fa-IR" sz="2000" dirty="0"/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20</a:t>
            </a:r>
            <a:r>
              <a:rPr lang="fa-IR" sz="2400" dirty="0">
                <a:cs typeface="B Nazanin" pitchFamily="2" charset="-78"/>
              </a:rPr>
              <a:t>)</a:t>
            </a:r>
            <a:endParaRPr lang="fa-IR" sz="2400" b="0" dirty="0">
              <a:cs typeface="B Nazanin" panose="00000400000000000000" pitchFamily="2" charset="-78"/>
            </a:endParaRPr>
          </a:p>
          <a:p>
            <a:endParaRPr lang="ar-IQ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772F2C-B44F-4525-845B-B8194C5EC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2</a:t>
            </a:fld>
            <a:endParaRPr lang="fa-I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CA6173-5CBC-4060-AE7D-8E5844F5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63820" y="197426"/>
            <a:ext cx="8100000" cy="720000"/>
          </a:xfrm>
        </p:spPr>
        <p:txBody>
          <a:bodyPr/>
          <a:lstStyle/>
          <a:p>
            <a:r>
              <a:rPr lang="fa-IR" dirty="0"/>
              <a:t>روش‌شناسی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221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18F93-2F11-47B1-9608-CE683D88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sz="2800" b="1" dirty="0"/>
              <a:t>موضوع</a:t>
            </a:r>
            <a:r>
              <a:rPr lang="en-US" sz="2800" b="1" dirty="0"/>
              <a:t> </a:t>
            </a:r>
            <a:r>
              <a:rPr lang="ar-IQ" sz="2800" b="1" dirty="0"/>
              <a:t>(</a:t>
            </a:r>
            <a:r>
              <a:rPr lang="en-US" sz="2800" b="1" dirty="0"/>
              <a:t> </a:t>
            </a:r>
            <a:r>
              <a:rPr lang="en-US" b="1" dirty="0"/>
              <a:t>B Nazanin Bold</a:t>
            </a:r>
            <a:r>
              <a:rPr lang="ar-IQ" sz="2800" b="1" dirty="0"/>
              <a:t>اندازه</a:t>
            </a:r>
            <a:r>
              <a:rPr lang="en-US" sz="2800" b="1" dirty="0"/>
              <a:t> </a:t>
            </a:r>
            <a:r>
              <a:rPr lang="fa-IR" sz="2800" b="1" dirty="0"/>
              <a:t>28 یا </a:t>
            </a:r>
            <a:r>
              <a:rPr lang="en-US" b="1" dirty="0"/>
              <a:t>Times New Roman</a:t>
            </a:r>
            <a:r>
              <a:rPr lang="fa-IR" sz="2800" b="1" dirty="0"/>
              <a:t> اندازه 24</a:t>
            </a:r>
            <a:r>
              <a:rPr lang="ar-IQ" sz="2800" b="1" dirty="0"/>
              <a:t>)</a:t>
            </a:r>
            <a:r>
              <a:rPr lang="fa-IR" sz="2800" b="1" dirty="0"/>
              <a:t>:</a:t>
            </a:r>
          </a:p>
          <a:p>
            <a:endParaRPr lang="fa-IR" dirty="0"/>
          </a:p>
          <a:p>
            <a:r>
              <a:rPr lang="fa-IR" dirty="0"/>
              <a:t>توضیحات </a:t>
            </a:r>
            <a:r>
              <a:rPr lang="fa-IR" sz="2400" dirty="0">
                <a:cs typeface="B Nazanin" pitchFamily="2" charset="-78"/>
              </a:rPr>
              <a:t>(</a:t>
            </a:r>
            <a:r>
              <a:rPr lang="en-US" sz="2000" b="0" dirty="0">
                <a:cs typeface="B Nazanin" pitchFamily="2" charset="-78"/>
              </a:rPr>
              <a:t>B Nazanin</a:t>
            </a:r>
            <a:r>
              <a:rPr lang="fa-IR" sz="2000" b="0" dirty="0">
                <a:cs typeface="B Nazanin" panose="00000400000000000000" pitchFamily="2" charset="-78"/>
              </a:rPr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24 یا </a:t>
            </a:r>
            <a:r>
              <a:rPr lang="en-US" sz="2000" b="0" dirty="0">
                <a:cs typeface="B Nazanin" panose="00000400000000000000" pitchFamily="2" charset="-78"/>
              </a:rPr>
              <a:t>Times New Roman</a:t>
            </a:r>
            <a:r>
              <a:rPr lang="fa-IR" sz="2000" dirty="0"/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20</a:t>
            </a:r>
            <a:r>
              <a:rPr lang="fa-IR" sz="2400" dirty="0">
                <a:cs typeface="B Nazanin" pitchFamily="2" charset="-78"/>
              </a:rPr>
              <a:t>)</a:t>
            </a:r>
            <a:endParaRPr lang="fa-IR" sz="2400" b="0" dirty="0">
              <a:cs typeface="B Nazanin" panose="00000400000000000000" pitchFamily="2" charset="-78"/>
            </a:endParaRPr>
          </a:p>
          <a:p>
            <a:endParaRPr lang="ar-IQ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772F2C-B44F-4525-845B-B8194C5EC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3</a:t>
            </a:fld>
            <a:endParaRPr lang="fa-I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CA6173-5CBC-4060-AE7D-8E5844F5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669" y="297788"/>
            <a:ext cx="8100000" cy="720000"/>
          </a:xfrm>
        </p:spPr>
        <p:txBody>
          <a:bodyPr/>
          <a:lstStyle/>
          <a:p>
            <a:r>
              <a:rPr lang="fa-IR" dirty="0"/>
              <a:t>نتایج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3349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18F93-2F11-47B1-9608-CE683D88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ar-IQ" sz="2800" b="1" dirty="0"/>
              <a:t>موضوع</a:t>
            </a:r>
            <a:r>
              <a:rPr lang="en-US" sz="2800" b="1" dirty="0"/>
              <a:t> </a:t>
            </a:r>
            <a:r>
              <a:rPr lang="ar-IQ" sz="2800" b="1" dirty="0"/>
              <a:t>(</a:t>
            </a:r>
            <a:r>
              <a:rPr lang="en-US" sz="2800" b="1" dirty="0"/>
              <a:t> </a:t>
            </a:r>
            <a:r>
              <a:rPr lang="en-US" b="1" dirty="0"/>
              <a:t>B Nazanin Bold</a:t>
            </a:r>
            <a:r>
              <a:rPr lang="ar-IQ" sz="2800" b="1" dirty="0"/>
              <a:t>اندازه</a:t>
            </a:r>
            <a:r>
              <a:rPr lang="en-US" sz="2800" b="1" dirty="0"/>
              <a:t> </a:t>
            </a:r>
            <a:r>
              <a:rPr lang="fa-IR" sz="2800" b="1" dirty="0"/>
              <a:t>28 یا </a:t>
            </a:r>
            <a:r>
              <a:rPr lang="en-US" b="1" dirty="0"/>
              <a:t>Times New Roman</a:t>
            </a:r>
            <a:r>
              <a:rPr lang="fa-IR" sz="2800" b="1" dirty="0"/>
              <a:t> اندازه 24</a:t>
            </a:r>
            <a:r>
              <a:rPr lang="ar-IQ" sz="2800" b="1" dirty="0"/>
              <a:t>)</a:t>
            </a:r>
            <a:r>
              <a:rPr lang="fa-IR" sz="2800" b="1" dirty="0"/>
              <a:t>:</a:t>
            </a:r>
          </a:p>
          <a:p>
            <a:endParaRPr lang="fa-IR" dirty="0"/>
          </a:p>
          <a:p>
            <a:r>
              <a:rPr lang="fa-IR" dirty="0"/>
              <a:t>توضیحات </a:t>
            </a:r>
            <a:r>
              <a:rPr lang="fa-IR" sz="2400" dirty="0">
                <a:cs typeface="B Nazanin" pitchFamily="2" charset="-78"/>
              </a:rPr>
              <a:t>(</a:t>
            </a:r>
            <a:r>
              <a:rPr lang="en-US" sz="2000" b="0" dirty="0">
                <a:cs typeface="B Nazanin" pitchFamily="2" charset="-78"/>
              </a:rPr>
              <a:t>B Nazanin</a:t>
            </a:r>
            <a:r>
              <a:rPr lang="fa-IR" sz="2000" b="0" dirty="0">
                <a:cs typeface="B Nazanin" panose="00000400000000000000" pitchFamily="2" charset="-78"/>
              </a:rPr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24 یا </a:t>
            </a:r>
            <a:r>
              <a:rPr lang="en-US" sz="2000" b="0" dirty="0">
                <a:cs typeface="B Nazanin" panose="00000400000000000000" pitchFamily="2" charset="-78"/>
              </a:rPr>
              <a:t>Times New Roman</a:t>
            </a:r>
            <a:r>
              <a:rPr lang="fa-IR" sz="2000" dirty="0"/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20</a:t>
            </a:r>
            <a:r>
              <a:rPr lang="fa-IR" sz="2400" dirty="0">
                <a:cs typeface="B Nazanin" pitchFamily="2" charset="-78"/>
              </a:rPr>
              <a:t>)</a:t>
            </a:r>
            <a:endParaRPr lang="fa-IR" sz="2400" b="0" dirty="0">
              <a:cs typeface="B Nazanin" panose="00000400000000000000" pitchFamily="2" charset="-78"/>
            </a:endParaRPr>
          </a:p>
          <a:p>
            <a:endParaRPr lang="ar-IQ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772F2C-B44F-4525-845B-B8194C5EC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4</a:t>
            </a:fld>
            <a:endParaRPr lang="fa-IR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CA6173-5CBC-4060-AE7D-8E5844F5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669" y="253181"/>
            <a:ext cx="8100000" cy="720000"/>
          </a:xfrm>
        </p:spPr>
        <p:txBody>
          <a:bodyPr/>
          <a:lstStyle/>
          <a:p>
            <a:r>
              <a:rPr lang="fa-IR" dirty="0"/>
              <a:t>جمع‌بندی و پیشنهادات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6745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018F93-2F11-47B1-9608-CE683D8817B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a-IR" dirty="0"/>
              <a:t>توضیحات </a:t>
            </a:r>
            <a:r>
              <a:rPr lang="fa-IR" sz="2400" dirty="0">
                <a:cs typeface="B Nazanin" pitchFamily="2" charset="-78"/>
              </a:rPr>
              <a:t>(</a:t>
            </a:r>
            <a:r>
              <a:rPr lang="en-US" sz="2000" b="0" dirty="0">
                <a:cs typeface="B Nazanin" pitchFamily="2" charset="-78"/>
              </a:rPr>
              <a:t>B Nazanin</a:t>
            </a:r>
            <a:r>
              <a:rPr lang="fa-IR" sz="2000" b="0" dirty="0">
                <a:cs typeface="B Nazanin" panose="00000400000000000000" pitchFamily="2" charset="-78"/>
              </a:rPr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24 یا </a:t>
            </a:r>
            <a:r>
              <a:rPr lang="en-US" sz="2000" b="0" dirty="0">
                <a:cs typeface="B Nazanin" panose="00000400000000000000" pitchFamily="2" charset="-78"/>
              </a:rPr>
              <a:t>Times New Roman</a:t>
            </a:r>
            <a:r>
              <a:rPr lang="fa-IR" sz="2000" dirty="0"/>
              <a:t> </a:t>
            </a:r>
            <a:r>
              <a:rPr lang="fa-IR" sz="2400" b="0" dirty="0">
                <a:cs typeface="B Nazanin" panose="00000400000000000000" pitchFamily="2" charset="-78"/>
              </a:rPr>
              <a:t>اندازه 20</a:t>
            </a:r>
            <a:r>
              <a:rPr lang="fa-IR" sz="2400" dirty="0">
                <a:cs typeface="B Nazanin" pitchFamily="2" charset="-78"/>
              </a:rPr>
              <a:t>)</a:t>
            </a:r>
            <a:endParaRPr lang="fa-IR" sz="2400" b="0" dirty="0">
              <a:cs typeface="B Nazanin" panose="00000400000000000000" pitchFamily="2" charset="-78"/>
            </a:endParaRPr>
          </a:p>
          <a:p>
            <a:endParaRPr lang="ar-IQ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3772F2C-B44F-4525-845B-B8194C5ECD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DECABF58-E791-4EF4-BC58-B5A3A4AFCCAB}" type="slidenum">
              <a:rPr lang="fa-IR" smtClean="0"/>
              <a:pPr/>
              <a:t>5</a:t>
            </a:fld>
            <a:endParaRPr lang="fa-I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0CA6173-5CBC-4060-AE7D-8E5844F5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52669" y="275483"/>
            <a:ext cx="8100000" cy="720000"/>
          </a:xfrm>
        </p:spPr>
        <p:txBody>
          <a:bodyPr/>
          <a:lstStyle/>
          <a:p>
            <a:r>
              <a:rPr lang="fa-IR" dirty="0"/>
              <a:t>مراجع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661647"/>
      </p:ext>
    </p:extLst>
  </p:cSld>
  <p:clrMapOvr>
    <a:masterClrMapping/>
  </p:clrMapOvr>
</p:sld>
</file>

<file path=ppt/theme/theme1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218</TotalTime>
  <Words>173</Words>
  <Application>Microsoft Office PowerPoint</Application>
  <PresentationFormat>Widescreen</PresentationFormat>
  <Paragraphs>36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B Nazanin</vt:lpstr>
      <vt:lpstr>B Titr</vt:lpstr>
      <vt:lpstr>Calibri</vt:lpstr>
      <vt:lpstr>Times New Roman</vt:lpstr>
      <vt:lpstr>1_Custom Design</vt:lpstr>
      <vt:lpstr>Custom Design</vt:lpstr>
      <vt:lpstr>PowerPoint Presentation</vt:lpstr>
      <vt:lpstr>مقدمه</vt:lpstr>
      <vt:lpstr>روش‌شناسی</vt:lpstr>
      <vt:lpstr>نتایج</vt:lpstr>
      <vt:lpstr>جمع‌بندی و پیشنهادات</vt:lpstr>
      <vt:lpstr>مراجع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Mahdi Rafiee</dc:creator>
  <cp:lastModifiedBy>UI.AC.IR</cp:lastModifiedBy>
  <cp:revision>18</cp:revision>
  <dcterms:created xsi:type="dcterms:W3CDTF">2025-09-26T18:57:27Z</dcterms:created>
  <dcterms:modified xsi:type="dcterms:W3CDTF">2026-09-07T07:03:06Z</dcterms:modified>
</cp:coreProperties>
</file>