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8013363" cy="25420638"/>
  <p:notesSz cx="6858000" cy="9144000"/>
  <p:defaultTextStyle>
    <a:defPPr>
      <a:defRPr lang="fa-IR"/>
    </a:defPPr>
    <a:lvl1pPr marL="0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1pPr>
    <a:lvl2pPr marL="1042416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2pPr>
    <a:lvl3pPr marL="2084832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3pPr>
    <a:lvl4pPr marL="3127248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4pPr>
    <a:lvl5pPr marL="4169664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5pPr>
    <a:lvl6pPr marL="5212080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6pPr>
    <a:lvl7pPr marL="6254496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7pPr>
    <a:lvl8pPr marL="7296912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8pPr>
    <a:lvl9pPr marL="8339328" algn="l" defTabSz="2084832" rtl="0" eaLnBrk="1" latinLnBrk="0" hangingPunct="1">
      <a:defRPr sz="410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30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20" d="100"/>
          <a:sy n="20" d="100"/>
        </p:scale>
        <p:origin x="2442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7801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0"/>
            <a:ext cx="18013363" cy="254181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86163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a-IR" sz="4400" kern="120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A4E8E48-C81B-ECCB-105C-EA4B6EDC3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802956"/>
              </p:ext>
            </p:extLst>
          </p:nvPr>
        </p:nvGraphicFramePr>
        <p:xfrm>
          <a:off x="9133684" y="2381985"/>
          <a:ext cx="8432800" cy="518160"/>
        </p:xfrm>
        <a:graphic>
          <a:graphicData uri="http://schemas.openxmlformats.org/drawingml/2006/table">
            <a:tbl>
              <a:tblPr rtl="1"/>
              <a:tblGrid>
                <a:gridCol w="8432800">
                  <a:extLst>
                    <a:ext uri="{9D8B030D-6E8A-4147-A177-3AD203B41FA5}">
                      <a16:colId xmlns:a16="http://schemas.microsoft.com/office/drawing/2014/main" val="26035971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800" b="1" dirty="0">
                          <a:cs typeface="B Nazanin" panose="00000400000000000000" pitchFamily="2" charset="-78"/>
                        </a:rPr>
                        <a:t>مقدمه</a:t>
                      </a:r>
                    </a:p>
                  </a:txBody>
                  <a:tcPr>
                    <a:lnL w="57150" cmpd="sng">
                      <a:noFill/>
                      <a:prstDash val="solid"/>
                    </a:lnL>
                    <a:lnR w="57150" cmpd="sng">
                      <a:noFill/>
                      <a:prstDash val="solid"/>
                    </a:lnR>
                    <a:lnT w="57150" cmpd="sng">
                      <a:noFill/>
                      <a:prstDash val="solid"/>
                    </a:lnT>
                    <a:lnB w="57150" cap="flat" cmpd="sng" algn="ctr">
                      <a:solidFill>
                        <a:srgbClr val="2230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284176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76B70A3-8954-217F-5724-5E86171457C9}"/>
              </a:ext>
            </a:extLst>
          </p:cNvPr>
          <p:cNvSpPr txBox="1"/>
          <p:nvPr/>
        </p:nvSpPr>
        <p:spPr>
          <a:xfrm>
            <a:off x="9133683" y="3015924"/>
            <a:ext cx="843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محتوا</a:t>
            </a:r>
            <a:endParaRPr lang="fa-IR" sz="2400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sp>
        <p:nvSpPr>
          <p:cNvPr id="2" name="Footer Placeholder 5">
            <a:extLst>
              <a:ext uri="{FF2B5EF4-FFF2-40B4-BE49-F238E27FC236}">
                <a16:creationId xmlns:a16="http://schemas.microsoft.com/office/drawing/2014/main" id="{B57CDDA3-6BE2-1CAB-00B3-5E344DD56D7A}"/>
              </a:ext>
            </a:extLst>
          </p:cNvPr>
          <p:cNvSpPr txBox="1">
            <a:spLocks/>
          </p:cNvSpPr>
          <p:nvPr/>
        </p:nvSpPr>
        <p:spPr>
          <a:xfrm>
            <a:off x="1960560" y="220579"/>
            <a:ext cx="14092240" cy="708200"/>
          </a:xfrm>
          <a:prstGeom prst="rect">
            <a:avLst/>
          </a:prstGeom>
        </p:spPr>
        <p:txBody>
          <a:bodyPr/>
          <a:lstStyle>
            <a:defPPr>
              <a:defRPr lang="fa-IR"/>
            </a:defPPr>
            <a:lvl1pPr marL="0" algn="l" defTabSz="2084832" rtl="0" eaLnBrk="1" latinLnBrk="0" hangingPunct="1">
              <a:defRPr sz="41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42416" algn="l" defTabSz="2084832" rtl="0" eaLnBrk="1" latinLnBrk="0" hangingPunct="1">
              <a:defRPr sz="41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084832" algn="l" defTabSz="2084832" rtl="0" eaLnBrk="1" latinLnBrk="0" hangingPunct="1">
              <a:defRPr sz="41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127248" algn="l" defTabSz="2084832" rtl="0" eaLnBrk="1" latinLnBrk="0" hangingPunct="1">
              <a:defRPr sz="41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69664" algn="l" defTabSz="2084832" rtl="0" eaLnBrk="1" latinLnBrk="0" hangingPunct="1">
              <a:defRPr sz="41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212080" algn="l" defTabSz="2084832" rtl="0" eaLnBrk="1" latinLnBrk="0" hangingPunct="1">
              <a:defRPr sz="41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254496" algn="l" defTabSz="2084832" rtl="0" eaLnBrk="1" latinLnBrk="0" hangingPunct="1">
              <a:defRPr sz="41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296912" algn="l" defTabSz="2084832" rtl="0" eaLnBrk="1" latinLnBrk="0" hangingPunct="1">
              <a:defRPr sz="41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339328" algn="l" defTabSz="2084832" rtl="0" eaLnBrk="1" latinLnBrk="0" hangingPunct="1">
              <a:defRPr sz="41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fa-IR" sz="3600" dirty="0">
                <a:latin typeface="Times New Roman" panose="02020603050405020304" pitchFamily="18" charset="0"/>
                <a:cs typeface="B Titr" panose="00000700000000000000" pitchFamily="2" charset="-78"/>
              </a:rPr>
              <a:t>عنوان مقاله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F277AFC3-5CA1-1BCF-0D5F-3A993A04C2D4}"/>
              </a:ext>
            </a:extLst>
          </p:cNvPr>
          <p:cNvSpPr txBox="1">
            <a:spLocks/>
          </p:cNvSpPr>
          <p:nvPr/>
        </p:nvSpPr>
        <p:spPr>
          <a:xfrm>
            <a:off x="638629" y="1153150"/>
            <a:ext cx="16736102" cy="652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fa-IR" sz="2800" b="0" dirty="0">
                <a:cs typeface="B Nazanin" panose="00000400000000000000" pitchFamily="2" charset="-78"/>
              </a:rPr>
              <a:t>نویسندگان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7854B546-6D16-0A34-B0CA-AA3ADCE84977}"/>
              </a:ext>
            </a:extLst>
          </p:cNvPr>
          <p:cNvSpPr txBox="1">
            <a:spLocks/>
          </p:cNvSpPr>
          <p:nvPr/>
        </p:nvSpPr>
        <p:spPr>
          <a:xfrm>
            <a:off x="6064431" y="1717734"/>
            <a:ext cx="5884498" cy="5501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fa-IR" sz="2000" b="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j-ea"/>
                <a:cs typeface="B Nazanin" panose="00000400000000000000" pitchFamily="2" charset="-78"/>
              </a:rPr>
              <a:t>نام دانشگاه یا موسسه</a:t>
            </a:r>
            <a:endParaRPr lang="fa-IR" sz="2000" b="0" dirty="0">
              <a:cs typeface="B Nazanin" panose="00000400000000000000" pitchFamily="2" charset="-78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7240713-FC72-D3BF-076C-45F90BCF37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794685"/>
              </p:ext>
            </p:extLst>
          </p:nvPr>
        </p:nvGraphicFramePr>
        <p:xfrm>
          <a:off x="446877" y="2381985"/>
          <a:ext cx="8432800" cy="518160"/>
        </p:xfrm>
        <a:graphic>
          <a:graphicData uri="http://schemas.openxmlformats.org/drawingml/2006/table">
            <a:tbl>
              <a:tblPr rtl="1"/>
              <a:tblGrid>
                <a:gridCol w="8432800">
                  <a:extLst>
                    <a:ext uri="{9D8B030D-6E8A-4147-A177-3AD203B41FA5}">
                      <a16:colId xmlns:a16="http://schemas.microsoft.com/office/drawing/2014/main" val="26035971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800" b="1" dirty="0">
                          <a:cs typeface="B Nazanin" panose="00000400000000000000" pitchFamily="2" charset="-78"/>
                        </a:rPr>
                        <a:t>نتایج و بحث</a:t>
                      </a:r>
                    </a:p>
                  </a:txBody>
                  <a:tcPr>
                    <a:lnL w="57150" cmpd="sng">
                      <a:noFill/>
                      <a:prstDash val="solid"/>
                    </a:lnL>
                    <a:lnR w="57150" cmpd="sng">
                      <a:noFill/>
                      <a:prstDash val="solid"/>
                    </a:lnR>
                    <a:lnT w="57150" cmpd="sng">
                      <a:noFill/>
                      <a:prstDash val="solid"/>
                    </a:lnT>
                    <a:lnB w="57150" cap="flat" cmpd="sng" algn="ctr">
                      <a:solidFill>
                        <a:srgbClr val="2230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284176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17F52C1-03EF-FBC0-3B64-BF09A5177C7D}"/>
              </a:ext>
            </a:extLst>
          </p:cNvPr>
          <p:cNvSpPr txBox="1"/>
          <p:nvPr/>
        </p:nvSpPr>
        <p:spPr>
          <a:xfrm>
            <a:off x="446876" y="3015924"/>
            <a:ext cx="843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محتوا</a:t>
            </a:r>
            <a:endParaRPr lang="fa-IR" sz="2400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8F2273E-1A68-CAFB-A60F-3CD55090CA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62119"/>
              </p:ext>
            </p:extLst>
          </p:nvPr>
        </p:nvGraphicFramePr>
        <p:xfrm>
          <a:off x="9133683" y="10610593"/>
          <a:ext cx="8432800" cy="518160"/>
        </p:xfrm>
        <a:graphic>
          <a:graphicData uri="http://schemas.openxmlformats.org/drawingml/2006/table">
            <a:tbl>
              <a:tblPr rtl="1"/>
              <a:tblGrid>
                <a:gridCol w="8432800">
                  <a:extLst>
                    <a:ext uri="{9D8B030D-6E8A-4147-A177-3AD203B41FA5}">
                      <a16:colId xmlns:a16="http://schemas.microsoft.com/office/drawing/2014/main" val="26035971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800" b="1" dirty="0">
                          <a:cs typeface="B Nazanin" panose="00000400000000000000" pitchFamily="2" charset="-78"/>
                        </a:rPr>
                        <a:t>روش‌شناسی</a:t>
                      </a:r>
                    </a:p>
                  </a:txBody>
                  <a:tcPr>
                    <a:lnL w="57150" cmpd="sng">
                      <a:noFill/>
                      <a:prstDash val="solid"/>
                    </a:lnL>
                    <a:lnR w="57150" cmpd="sng">
                      <a:noFill/>
                      <a:prstDash val="solid"/>
                    </a:lnR>
                    <a:lnT w="57150" cmpd="sng">
                      <a:noFill/>
                      <a:prstDash val="solid"/>
                    </a:lnT>
                    <a:lnB w="57150" cap="flat" cmpd="sng" algn="ctr">
                      <a:solidFill>
                        <a:srgbClr val="2230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2841761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81A1B5FF-23A6-F28D-EC81-81BF3B3C4871}"/>
              </a:ext>
            </a:extLst>
          </p:cNvPr>
          <p:cNvSpPr txBox="1"/>
          <p:nvPr/>
        </p:nvSpPr>
        <p:spPr>
          <a:xfrm>
            <a:off x="9133682" y="11244532"/>
            <a:ext cx="843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محتوا</a:t>
            </a:r>
            <a:endParaRPr lang="fa-IR" sz="2400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ACDA0CF-69E5-65CC-3994-0BAEB1901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505676"/>
              </p:ext>
            </p:extLst>
          </p:nvPr>
        </p:nvGraphicFramePr>
        <p:xfrm>
          <a:off x="446876" y="10610593"/>
          <a:ext cx="8432800" cy="518160"/>
        </p:xfrm>
        <a:graphic>
          <a:graphicData uri="http://schemas.openxmlformats.org/drawingml/2006/table">
            <a:tbl>
              <a:tblPr rtl="1"/>
              <a:tblGrid>
                <a:gridCol w="8432800">
                  <a:extLst>
                    <a:ext uri="{9D8B030D-6E8A-4147-A177-3AD203B41FA5}">
                      <a16:colId xmlns:a16="http://schemas.microsoft.com/office/drawing/2014/main" val="26035971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800" b="1" dirty="0">
                          <a:cs typeface="B Nazanin" panose="00000400000000000000" pitchFamily="2" charset="-78"/>
                        </a:rPr>
                        <a:t>جمع‌بندی و پیشنهادات</a:t>
                      </a:r>
                    </a:p>
                  </a:txBody>
                  <a:tcPr>
                    <a:lnL w="57150" cmpd="sng">
                      <a:noFill/>
                      <a:prstDash val="solid"/>
                    </a:lnL>
                    <a:lnR w="57150" cmpd="sng">
                      <a:noFill/>
                      <a:prstDash val="solid"/>
                    </a:lnR>
                    <a:lnT w="57150" cmpd="sng">
                      <a:noFill/>
                      <a:prstDash val="solid"/>
                    </a:lnT>
                    <a:lnB w="57150" cap="flat" cmpd="sng" algn="ctr">
                      <a:solidFill>
                        <a:srgbClr val="2230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284176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25896C0-4B80-FDD4-EFB4-01DAFAA41DE0}"/>
              </a:ext>
            </a:extLst>
          </p:cNvPr>
          <p:cNvSpPr txBox="1"/>
          <p:nvPr/>
        </p:nvSpPr>
        <p:spPr>
          <a:xfrm>
            <a:off x="446875" y="11244532"/>
            <a:ext cx="84328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fa-IR" sz="2400" dirty="0">
                <a:latin typeface="Times New Roman" panose="02020603050405020304" pitchFamily="18" charset="0"/>
                <a:cs typeface="B Nazanin" panose="00000400000000000000" pitchFamily="2" charset="-78"/>
              </a:rPr>
              <a:t>محتوا</a:t>
            </a:r>
            <a:endParaRPr lang="fa-IR" sz="2400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CA3BBFB-2189-D643-2B3B-A0C3D0811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214659"/>
              </p:ext>
            </p:extLst>
          </p:nvPr>
        </p:nvGraphicFramePr>
        <p:xfrm>
          <a:off x="446875" y="20868247"/>
          <a:ext cx="17119608" cy="518160"/>
        </p:xfrm>
        <a:graphic>
          <a:graphicData uri="http://schemas.openxmlformats.org/drawingml/2006/table">
            <a:tbl>
              <a:tblPr rtl="1"/>
              <a:tblGrid>
                <a:gridCol w="17119608">
                  <a:extLst>
                    <a:ext uri="{9D8B030D-6E8A-4147-A177-3AD203B41FA5}">
                      <a16:colId xmlns:a16="http://schemas.microsoft.com/office/drawing/2014/main" val="2603597130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800" b="1" dirty="0">
                          <a:cs typeface="B Nazanin" panose="00000400000000000000" pitchFamily="2" charset="-78"/>
                        </a:rPr>
                        <a:t>منابع</a:t>
                      </a:r>
                    </a:p>
                  </a:txBody>
                  <a:tcPr>
                    <a:lnL w="57150" cmpd="sng">
                      <a:noFill/>
                      <a:prstDash val="solid"/>
                    </a:lnL>
                    <a:lnR w="57150" cmpd="sng">
                      <a:noFill/>
                      <a:prstDash val="solid"/>
                    </a:lnR>
                    <a:lnT w="57150" cmpd="sng">
                      <a:noFill/>
                      <a:prstDash val="solid"/>
                    </a:lnT>
                    <a:lnB w="57150" cap="flat" cmpd="sng" algn="ctr">
                      <a:solidFill>
                        <a:srgbClr val="22305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284176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3148A3B-46ED-CA64-656D-25325A70C1B0}"/>
              </a:ext>
            </a:extLst>
          </p:cNvPr>
          <p:cNvSpPr txBox="1"/>
          <p:nvPr/>
        </p:nvSpPr>
        <p:spPr>
          <a:xfrm>
            <a:off x="446874" y="21502186"/>
            <a:ext cx="1711960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000" dirty="0">
                <a:latin typeface="Times New Roman" panose="02020603050405020304" pitchFamily="18" charset="0"/>
                <a:cs typeface="B Nazanin" panose="00000400000000000000" pitchFamily="2" charset="-78"/>
              </a:rPr>
              <a:t>متن</a:t>
            </a:r>
            <a:endParaRPr lang="fa-IR" sz="2000" dirty="0">
              <a:solidFill>
                <a:schemeClr val="tx1"/>
              </a:solidFill>
              <a:latin typeface="Times New Roman" panose="02020603050405020304" pitchFamily="18" charset="0"/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500458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21</Words>
  <Application>Microsoft Office PowerPoint</Application>
  <PresentationFormat>Custom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 Nazanin</vt:lpstr>
      <vt:lpstr>B Titr</vt:lpstr>
      <vt:lpstr>Calibri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Mahdi Rafiee</dc:creator>
  <cp:lastModifiedBy>UI.AC.IR</cp:lastModifiedBy>
  <cp:revision>10</cp:revision>
  <dcterms:created xsi:type="dcterms:W3CDTF">2025-09-27T15:51:27Z</dcterms:created>
  <dcterms:modified xsi:type="dcterms:W3CDTF">2026-09-07T05:31:01Z</dcterms:modified>
</cp:coreProperties>
</file>