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  <p:sldMasterId id="2147483662" r:id="rId2"/>
  </p:sldMasterIdLst>
  <p:notesMasterIdLst>
    <p:notesMasterId r:id="rId9"/>
  </p:notesMasterIdLst>
  <p:sldIdLst>
    <p:sldId id="256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7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A740F8C4-CE40-4F53-A220-3BED282BE836}" type="datetimeFigureOut">
              <a:rPr lang="fa-IR" smtClean="0"/>
              <a:t>1448/03/25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985E9D6F-87CE-4D25-B98B-587929614BA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45183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EBAFFC-7EBF-0A38-7561-E8132613D9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800">
                <a:cs typeface="+mj-cs"/>
              </a:defRPr>
            </a:lvl1pPr>
          </a:lstStyle>
          <a:p>
            <a:fld id="{DECABF58-E791-4EF4-BC58-B5A3A4AFCCA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91659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3FC43A5-7589-217B-5F2E-EFB13BBAEF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417" y="6440239"/>
            <a:ext cx="562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  <a:cs typeface="+mj-cs"/>
              </a:defRPr>
            </a:lvl1pPr>
          </a:lstStyle>
          <a:p>
            <a:fld id="{DECABF58-E791-4EF4-BC58-B5A3A4AFCCAB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F0F7A43-84A9-FBB4-6C53-61F27A550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330" y="1037760"/>
            <a:ext cx="9913339" cy="475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314C33A4-5E4F-4506-9BDB-31A046642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669" y="137160"/>
            <a:ext cx="810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Topic</a:t>
            </a:r>
            <a:endParaRPr lang="fa-IR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2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CEDA2D-C905-8463-C58D-E6DE423B7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8812" y="1596766"/>
            <a:ext cx="9394371" cy="8291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Paper Title</a:t>
            </a:r>
            <a:endParaRPr lang="fa-IR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CCDE95-E0CC-12FF-9EA6-5F89D366B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417" y="6440239"/>
            <a:ext cx="562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fld id="{DECABF58-E791-4EF4-BC58-B5A3A4AFCCAB}" type="slidenum">
              <a:rPr lang="fa-IR" smtClean="0"/>
              <a:pPr/>
              <a:t>‹#›</a:t>
            </a:fld>
            <a:endParaRPr lang="fa-IR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2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257CC7E-9B1E-2066-96BB-D48627B764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417" y="6440239"/>
            <a:ext cx="562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  <a:cs typeface="+mj-cs"/>
              </a:defRPr>
            </a:lvl1pPr>
          </a:lstStyle>
          <a:p>
            <a:fld id="{DECABF58-E791-4EF4-BC58-B5A3A4AFCCAB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512C904D-B820-553E-A147-51BCDD73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669" y="137160"/>
            <a:ext cx="810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Topic</a:t>
            </a:r>
            <a:endParaRPr lang="fa-IR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441D4F0-E0E0-5E9C-661C-EFF8DC71A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9330" y="1037760"/>
            <a:ext cx="9913339" cy="475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a-IR" sz="2000" b="1" kern="1200" dirty="0" smtClean="0">
          <a:solidFill>
            <a:schemeClr val="accent1">
              <a:lumMod val="50000"/>
            </a:schemeClr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b="1" kern="1200" dirty="0" smtClean="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a-IR" sz="1800" kern="1200" dirty="0" smtClean="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E2A0167E-747C-488A-ABD7-A8B1E9C0EA9B}"/>
              </a:ext>
            </a:extLst>
          </p:cNvPr>
          <p:cNvSpPr txBox="1">
            <a:spLocks/>
          </p:cNvSpPr>
          <p:nvPr/>
        </p:nvSpPr>
        <p:spPr>
          <a:xfrm>
            <a:off x="1398811" y="409127"/>
            <a:ext cx="9394371" cy="1440000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+mj-cs"/>
              </a:defRPr>
            </a:lvl1pPr>
          </a:lstStyle>
          <a:p>
            <a:r>
              <a:rPr lang="en-US" sz="2800" dirty="0"/>
              <a:t>Paper Title:</a:t>
            </a:r>
            <a:br>
              <a:rPr lang="en-US" sz="2800" dirty="0"/>
            </a:br>
            <a:r>
              <a:rPr lang="en-US" sz="2800" dirty="0"/>
              <a:t>(Times New Roman Bold Size 28)</a:t>
            </a:r>
            <a:endParaRPr lang="fa-IR" sz="2800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1E245AB-4D1D-422D-BD38-E892A25EFF1A}"/>
              </a:ext>
            </a:extLst>
          </p:cNvPr>
          <p:cNvSpPr txBox="1">
            <a:spLocks/>
          </p:cNvSpPr>
          <p:nvPr/>
        </p:nvSpPr>
        <p:spPr>
          <a:xfrm>
            <a:off x="3153747" y="1686969"/>
            <a:ext cx="5884498" cy="21600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2400" b="0" dirty="0"/>
              <a:t>Authors:</a:t>
            </a:r>
            <a:br>
              <a:rPr lang="en-US" sz="2400" b="0" dirty="0"/>
            </a:br>
            <a:r>
              <a:rPr lang="en-US" sz="2400" b="0" dirty="0"/>
              <a:t>(Times New Roman Size 24)</a:t>
            </a:r>
            <a:endParaRPr lang="fa-IR" sz="2400" b="0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D8EC71C-3900-484C-85AB-F035365BF53E}"/>
              </a:ext>
            </a:extLst>
          </p:cNvPr>
          <p:cNvSpPr txBox="1">
            <a:spLocks/>
          </p:cNvSpPr>
          <p:nvPr/>
        </p:nvSpPr>
        <p:spPr>
          <a:xfrm>
            <a:off x="3153747" y="3851452"/>
            <a:ext cx="5884498" cy="6480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1800" b="0" dirty="0"/>
              <a:t>Affiliation</a:t>
            </a:r>
            <a:r>
              <a:rPr lang="en-US" sz="1800" b="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</a:p>
          <a:p>
            <a:r>
              <a:rPr lang="en-US" sz="1800" b="0" dirty="0"/>
              <a:t>(Times New Roman Size 18)</a:t>
            </a:r>
            <a:endParaRPr lang="fa-IR" sz="1800" b="0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860588F3-A1F2-4D32-96A4-F597998753F4}"/>
              </a:ext>
            </a:extLst>
          </p:cNvPr>
          <p:cNvSpPr txBox="1">
            <a:spLocks/>
          </p:cNvSpPr>
          <p:nvPr/>
        </p:nvSpPr>
        <p:spPr>
          <a:xfrm>
            <a:off x="3153747" y="2893083"/>
            <a:ext cx="5884498" cy="8280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2400" b="0" dirty="0"/>
              <a:t>Presenter:</a:t>
            </a:r>
          </a:p>
          <a:p>
            <a:r>
              <a:rPr lang="en-US" sz="2400" b="0" dirty="0"/>
              <a:t>(Times New Roman Size 24)</a:t>
            </a:r>
            <a:endParaRPr lang="fa-IR" sz="2400" b="0" dirty="0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C52297EF-171E-49A3-B467-D0DA968EF202}"/>
              </a:ext>
            </a:extLst>
          </p:cNvPr>
          <p:cNvSpPr txBox="1">
            <a:spLocks/>
          </p:cNvSpPr>
          <p:nvPr/>
        </p:nvSpPr>
        <p:spPr>
          <a:xfrm>
            <a:off x="7705076" y="5206040"/>
            <a:ext cx="3780000" cy="36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1600" b="0" dirty="0">
                <a:cs typeface="B Nazanin" panose="00000400000000000000" pitchFamily="2" charset="-78"/>
              </a:rPr>
              <a:t>Paper Code: </a:t>
            </a:r>
            <a:r>
              <a:rPr lang="en-US" sz="1600" b="0" dirty="0"/>
              <a:t>(Times New Roman Size 16)</a:t>
            </a:r>
            <a:endParaRPr lang="fa-IR" sz="1600" b="0" dirty="0"/>
          </a:p>
        </p:txBody>
      </p:sp>
    </p:spTree>
    <p:extLst>
      <p:ext uri="{BB962C8B-B14F-4D97-AF65-F5344CB8AC3E}">
        <p14:creationId xmlns:p14="http://schemas.microsoft.com/office/powerpoint/2010/main" val="2576325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B9DCCD-5566-4630-9D02-637A6FB98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ECABF58-E791-4EF4-BC58-B5A3A4AFCCAB}" type="slidenum">
              <a:rPr lang="fa-IR" smtClean="0"/>
              <a:pPr/>
              <a:t>1</a:t>
            </a:fld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22A29-F1B2-4B15-9E52-0B567BBAF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Title (Times New Roman Bold Size 24):</a:t>
            </a:r>
          </a:p>
          <a:p>
            <a:r>
              <a:rPr lang="en-US" sz="2400" b="0" dirty="0"/>
              <a:t>(Times New Roman Size 24)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8FD0F1-3200-4DA9-B585-7C9574D58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231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B9DCCD-5566-4630-9D02-637A6FB98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ECABF58-E791-4EF4-BC58-B5A3A4AFCCAB}" type="slidenum">
              <a:rPr lang="fa-IR" smtClean="0"/>
              <a:pPr/>
              <a:t>2</a:t>
            </a:fld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22A29-F1B2-4B15-9E52-0B567BBAF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Title (Times New Roman Bold Size 24):</a:t>
            </a:r>
          </a:p>
          <a:p>
            <a:r>
              <a:rPr lang="en-US" sz="2400" b="0" dirty="0"/>
              <a:t>(Times New Roman Size 24)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8FD0F1-3200-4DA9-B585-7C9574D58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Methodology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961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B9DCCD-5566-4630-9D02-637A6FB98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ECABF58-E791-4EF4-BC58-B5A3A4AFCCAB}" type="slidenum">
              <a:rPr lang="fa-IR" smtClean="0"/>
              <a:pPr/>
              <a:t>3</a:t>
            </a:fld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22A29-F1B2-4B15-9E52-0B567BBAF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Title (Times New Roman Bold Size 24):</a:t>
            </a:r>
          </a:p>
          <a:p>
            <a:r>
              <a:rPr lang="en-US" sz="2400" b="0" dirty="0"/>
              <a:t>(Times New Roman Size 24)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8FD0F1-3200-4DA9-B585-7C9574D58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Results and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848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B9DCCD-5566-4630-9D02-637A6FB98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ECABF58-E791-4EF4-BC58-B5A3A4AFCCAB}" type="slidenum">
              <a:rPr lang="fa-IR" smtClean="0"/>
              <a:pPr/>
              <a:t>4</a:t>
            </a:fld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22A29-F1B2-4B15-9E52-0B567BBAF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Title (Times New Roman Bold Size 24):</a:t>
            </a:r>
          </a:p>
          <a:p>
            <a:r>
              <a:rPr lang="en-US" sz="2400" b="0" dirty="0"/>
              <a:t>(Times New Roman Size 24)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8FD0F1-3200-4DA9-B585-7C9574D58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66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B9DCCD-5566-4630-9D02-637A6FB98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ECABF58-E791-4EF4-BC58-B5A3A4AFCCAB}" type="slidenum">
              <a:rPr lang="fa-IR" smtClean="0"/>
              <a:pPr/>
              <a:t>5</a:t>
            </a:fld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22A29-F1B2-4B15-9E52-0B567BBAF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(Times New Roman Size 24)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8FD0F1-3200-4DA9-B585-7C9574D58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00179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116</Words>
  <Application>Microsoft Office PowerPoint</Application>
  <PresentationFormat>Widescreen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B Nazanin</vt:lpstr>
      <vt:lpstr>Calibri</vt:lpstr>
      <vt:lpstr>Times New Roman</vt:lpstr>
      <vt:lpstr>Cover Theme</vt:lpstr>
      <vt:lpstr>Custom Design</vt:lpstr>
      <vt:lpstr>PowerPoint Presentation</vt:lpstr>
      <vt:lpstr>Introduction</vt:lpstr>
      <vt:lpstr>Methodology</vt:lpstr>
      <vt:lpstr>Results and discussion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Mahdi Rafiee</dc:creator>
  <cp:lastModifiedBy>UI.AC.IR</cp:lastModifiedBy>
  <cp:revision>14</cp:revision>
  <dcterms:created xsi:type="dcterms:W3CDTF">2025-09-26T18:57:27Z</dcterms:created>
  <dcterms:modified xsi:type="dcterms:W3CDTF">2026-09-07T07:04:13Z</dcterms:modified>
</cp:coreProperties>
</file>