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8013363" cy="25420638"/>
  <p:notesSz cx="6858000" cy="9144000"/>
  <p:defaultTextStyle>
    <a:defPPr>
      <a:defRPr lang="fa-IR"/>
    </a:defPPr>
    <a:lvl1pPr marL="0" algn="l" defTabSz="2084832" rtl="0" eaLnBrk="1" latinLnBrk="0" hangingPunct="1">
      <a:defRPr sz="4104" kern="1200">
        <a:solidFill>
          <a:schemeClr val="tx1"/>
        </a:solidFill>
        <a:latin typeface="+mn-lt"/>
        <a:ea typeface="+mn-ea"/>
        <a:cs typeface="+mn-cs"/>
      </a:defRPr>
    </a:lvl1pPr>
    <a:lvl2pPr marL="1042416" algn="l" defTabSz="2084832" rtl="0" eaLnBrk="1" latinLnBrk="0" hangingPunct="1">
      <a:defRPr sz="4104" kern="1200">
        <a:solidFill>
          <a:schemeClr val="tx1"/>
        </a:solidFill>
        <a:latin typeface="+mn-lt"/>
        <a:ea typeface="+mn-ea"/>
        <a:cs typeface="+mn-cs"/>
      </a:defRPr>
    </a:lvl2pPr>
    <a:lvl3pPr marL="2084832" algn="l" defTabSz="2084832" rtl="0" eaLnBrk="1" latinLnBrk="0" hangingPunct="1">
      <a:defRPr sz="4104" kern="1200">
        <a:solidFill>
          <a:schemeClr val="tx1"/>
        </a:solidFill>
        <a:latin typeface="+mn-lt"/>
        <a:ea typeface="+mn-ea"/>
        <a:cs typeface="+mn-cs"/>
      </a:defRPr>
    </a:lvl3pPr>
    <a:lvl4pPr marL="3127248" algn="l" defTabSz="2084832" rtl="0" eaLnBrk="1" latinLnBrk="0" hangingPunct="1">
      <a:defRPr sz="4104" kern="1200">
        <a:solidFill>
          <a:schemeClr val="tx1"/>
        </a:solidFill>
        <a:latin typeface="+mn-lt"/>
        <a:ea typeface="+mn-ea"/>
        <a:cs typeface="+mn-cs"/>
      </a:defRPr>
    </a:lvl4pPr>
    <a:lvl5pPr marL="4169664" algn="l" defTabSz="2084832" rtl="0" eaLnBrk="1" latinLnBrk="0" hangingPunct="1">
      <a:defRPr sz="4104" kern="1200">
        <a:solidFill>
          <a:schemeClr val="tx1"/>
        </a:solidFill>
        <a:latin typeface="+mn-lt"/>
        <a:ea typeface="+mn-ea"/>
        <a:cs typeface="+mn-cs"/>
      </a:defRPr>
    </a:lvl5pPr>
    <a:lvl6pPr marL="5212080" algn="l" defTabSz="2084832" rtl="0" eaLnBrk="1" latinLnBrk="0" hangingPunct="1">
      <a:defRPr sz="4104" kern="1200">
        <a:solidFill>
          <a:schemeClr val="tx1"/>
        </a:solidFill>
        <a:latin typeface="+mn-lt"/>
        <a:ea typeface="+mn-ea"/>
        <a:cs typeface="+mn-cs"/>
      </a:defRPr>
    </a:lvl6pPr>
    <a:lvl7pPr marL="6254496" algn="l" defTabSz="2084832" rtl="0" eaLnBrk="1" latinLnBrk="0" hangingPunct="1">
      <a:defRPr sz="4104" kern="1200">
        <a:solidFill>
          <a:schemeClr val="tx1"/>
        </a:solidFill>
        <a:latin typeface="+mn-lt"/>
        <a:ea typeface="+mn-ea"/>
        <a:cs typeface="+mn-cs"/>
      </a:defRPr>
    </a:lvl7pPr>
    <a:lvl8pPr marL="7296912" algn="l" defTabSz="2084832" rtl="0" eaLnBrk="1" latinLnBrk="0" hangingPunct="1">
      <a:defRPr sz="4104" kern="1200">
        <a:solidFill>
          <a:schemeClr val="tx1"/>
        </a:solidFill>
        <a:latin typeface="+mn-lt"/>
        <a:ea typeface="+mn-ea"/>
        <a:cs typeface="+mn-cs"/>
      </a:defRPr>
    </a:lvl8pPr>
    <a:lvl9pPr marL="8339328" algn="l" defTabSz="2084832" rtl="0" eaLnBrk="1" latinLnBrk="0" hangingPunct="1">
      <a:defRPr sz="41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30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23" d="100"/>
          <a:sy n="23" d="100"/>
        </p:scale>
        <p:origin x="226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0"/>
            <a:ext cx="18013363" cy="25418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801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0"/>
            <a:ext cx="18013363" cy="254181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86163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fa-IR" sz="4400" kern="1200" smtClean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23BB52A1-2AD4-3D46-1E9D-1AB9CEB65E62}"/>
              </a:ext>
            </a:extLst>
          </p:cNvPr>
          <p:cNvSpPr txBox="1">
            <a:spLocks/>
          </p:cNvSpPr>
          <p:nvPr/>
        </p:nvSpPr>
        <p:spPr>
          <a:xfrm>
            <a:off x="4434187" y="666675"/>
            <a:ext cx="9394371" cy="69383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a-IR" sz="4400" kern="1200" smtClean="0">
                <a:solidFill>
                  <a:schemeClr val="dk1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Paper Title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3CFB56C4-3932-F0F7-8742-C7DAC007DB64}"/>
              </a:ext>
            </a:extLst>
          </p:cNvPr>
          <p:cNvSpPr txBox="1">
            <a:spLocks/>
          </p:cNvSpPr>
          <p:nvPr/>
        </p:nvSpPr>
        <p:spPr>
          <a:xfrm>
            <a:off x="6189123" y="1398609"/>
            <a:ext cx="5884498" cy="4742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sz="2400" b="0" dirty="0"/>
              <a:t>Authors</a:t>
            </a:r>
            <a:endParaRPr lang="fa-IR" sz="2400" b="0" dirty="0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FACA3521-41D6-EE54-59F5-534EFC05514A}"/>
              </a:ext>
            </a:extLst>
          </p:cNvPr>
          <p:cNvSpPr txBox="1">
            <a:spLocks/>
          </p:cNvSpPr>
          <p:nvPr/>
        </p:nvSpPr>
        <p:spPr>
          <a:xfrm>
            <a:off x="6189123" y="1910950"/>
            <a:ext cx="5884498" cy="4742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sz="2000" b="0" dirty="0"/>
              <a:t>Affiliation</a:t>
            </a:r>
            <a:endParaRPr lang="fa-IR" sz="2000" b="0" dirty="0"/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652865FA-6E4D-BC03-89E6-D771D5F9A1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7847587"/>
              </p:ext>
            </p:extLst>
          </p:nvPr>
        </p:nvGraphicFramePr>
        <p:xfrm>
          <a:off x="571572" y="2372491"/>
          <a:ext cx="8432800" cy="518160"/>
        </p:xfrm>
        <a:graphic>
          <a:graphicData uri="http://schemas.openxmlformats.org/drawingml/2006/table">
            <a:tbl>
              <a:tblPr rtl="1"/>
              <a:tblGrid>
                <a:gridCol w="8432800">
                  <a:extLst>
                    <a:ext uri="{9D8B030D-6E8A-4147-A177-3AD203B41FA5}">
                      <a16:colId xmlns:a16="http://schemas.microsoft.com/office/drawing/2014/main" val="2603597130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kern="1200" dirty="0">
                          <a:solidFill>
                            <a:srgbClr val="22305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Introduction</a:t>
                      </a:r>
                      <a:endParaRPr lang="fa-IR" sz="2800" b="1" kern="1200" dirty="0">
                        <a:solidFill>
                          <a:srgbClr val="22305F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57150" cmpd="sng">
                      <a:noFill/>
                      <a:prstDash val="solid"/>
                    </a:lnL>
                    <a:lnR w="57150" cmpd="sng">
                      <a:noFill/>
                      <a:prstDash val="solid"/>
                    </a:lnR>
                    <a:lnT w="57150" cmpd="sng">
                      <a:noFill/>
                      <a:prstDash val="solid"/>
                    </a:lnT>
                    <a:lnB w="57150" cap="flat" cmpd="sng" algn="ctr">
                      <a:solidFill>
                        <a:srgbClr val="2230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72841761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AA4E8E48-C81B-ECCB-105C-EA4B6EDC37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3523331"/>
              </p:ext>
            </p:extLst>
          </p:nvPr>
        </p:nvGraphicFramePr>
        <p:xfrm>
          <a:off x="9258376" y="2372491"/>
          <a:ext cx="8432800" cy="518160"/>
        </p:xfrm>
        <a:graphic>
          <a:graphicData uri="http://schemas.openxmlformats.org/drawingml/2006/table">
            <a:tbl>
              <a:tblPr rtl="1"/>
              <a:tblGrid>
                <a:gridCol w="8432800">
                  <a:extLst>
                    <a:ext uri="{9D8B030D-6E8A-4147-A177-3AD203B41FA5}">
                      <a16:colId xmlns:a16="http://schemas.microsoft.com/office/drawing/2014/main" val="2603597130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kern="1200" dirty="0">
                          <a:solidFill>
                            <a:srgbClr val="22305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Results and discussion</a:t>
                      </a:r>
                      <a:endParaRPr lang="fa-IR" sz="2800" b="1" kern="1200" dirty="0">
                        <a:solidFill>
                          <a:srgbClr val="22305F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57150" cmpd="sng">
                      <a:noFill/>
                      <a:prstDash val="solid"/>
                    </a:lnL>
                    <a:lnR w="57150" cmpd="sng">
                      <a:noFill/>
                      <a:prstDash val="solid"/>
                    </a:lnR>
                    <a:lnT w="57150" cmpd="sng">
                      <a:noFill/>
                      <a:prstDash val="solid"/>
                    </a:lnT>
                    <a:lnB w="57150" cap="flat" cmpd="sng" algn="ctr">
                      <a:solidFill>
                        <a:srgbClr val="2230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72841761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4CE5860B-9E54-58D0-F624-00790B174D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0825094"/>
              </p:ext>
            </p:extLst>
          </p:nvPr>
        </p:nvGraphicFramePr>
        <p:xfrm>
          <a:off x="571572" y="11738548"/>
          <a:ext cx="8432800" cy="518160"/>
        </p:xfrm>
        <a:graphic>
          <a:graphicData uri="http://schemas.openxmlformats.org/drawingml/2006/table">
            <a:tbl>
              <a:tblPr rtl="1"/>
              <a:tblGrid>
                <a:gridCol w="8432800">
                  <a:extLst>
                    <a:ext uri="{9D8B030D-6E8A-4147-A177-3AD203B41FA5}">
                      <a16:colId xmlns:a16="http://schemas.microsoft.com/office/drawing/2014/main" val="2603597130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kern="1200" dirty="0">
                          <a:solidFill>
                            <a:srgbClr val="22305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Methodology</a:t>
                      </a:r>
                      <a:endParaRPr lang="fa-IR" sz="2800" b="1" kern="1200" dirty="0">
                        <a:solidFill>
                          <a:srgbClr val="22305F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57150" cmpd="sng">
                      <a:noFill/>
                      <a:prstDash val="solid"/>
                    </a:lnL>
                    <a:lnR w="57150" cmpd="sng">
                      <a:noFill/>
                      <a:prstDash val="solid"/>
                    </a:lnR>
                    <a:lnT w="57150" cmpd="sng">
                      <a:noFill/>
                      <a:prstDash val="solid"/>
                    </a:lnT>
                    <a:lnB w="57150" cap="flat" cmpd="sng" algn="ctr">
                      <a:solidFill>
                        <a:srgbClr val="2230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72841761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369B24FC-7318-78CD-B3AF-C7EA544916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361605"/>
              </p:ext>
            </p:extLst>
          </p:nvPr>
        </p:nvGraphicFramePr>
        <p:xfrm>
          <a:off x="9258376" y="11738548"/>
          <a:ext cx="8432800" cy="518160"/>
        </p:xfrm>
        <a:graphic>
          <a:graphicData uri="http://schemas.openxmlformats.org/drawingml/2006/table">
            <a:tbl>
              <a:tblPr rtl="1"/>
              <a:tblGrid>
                <a:gridCol w="8432800">
                  <a:extLst>
                    <a:ext uri="{9D8B030D-6E8A-4147-A177-3AD203B41FA5}">
                      <a16:colId xmlns:a16="http://schemas.microsoft.com/office/drawing/2014/main" val="2603597130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kern="1200" dirty="0">
                          <a:solidFill>
                            <a:srgbClr val="22305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Conclusion</a:t>
                      </a:r>
                      <a:endParaRPr lang="fa-IR" sz="2800" b="1" kern="1200" dirty="0">
                        <a:solidFill>
                          <a:srgbClr val="22305F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57150" cmpd="sng">
                      <a:noFill/>
                      <a:prstDash val="solid"/>
                    </a:lnL>
                    <a:lnR w="57150" cmpd="sng">
                      <a:noFill/>
                      <a:prstDash val="solid"/>
                    </a:lnR>
                    <a:lnT w="57150" cmpd="sng">
                      <a:noFill/>
                      <a:prstDash val="solid"/>
                    </a:lnT>
                    <a:lnB w="57150" cap="flat" cmpd="sng" algn="ctr">
                      <a:solidFill>
                        <a:srgbClr val="2230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72841761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CE6D83E5-2F34-C450-93B9-B849C9B15976}"/>
              </a:ext>
            </a:extLst>
          </p:cNvPr>
          <p:cNvSpPr txBox="1"/>
          <p:nvPr/>
        </p:nvSpPr>
        <p:spPr>
          <a:xfrm>
            <a:off x="571572" y="3006430"/>
            <a:ext cx="8432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endParaRPr lang="fa-IR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76B70A3-8954-217F-5724-5E86171457C9}"/>
              </a:ext>
            </a:extLst>
          </p:cNvPr>
          <p:cNvSpPr txBox="1"/>
          <p:nvPr/>
        </p:nvSpPr>
        <p:spPr>
          <a:xfrm>
            <a:off x="9258375" y="3006430"/>
            <a:ext cx="8432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endParaRPr lang="fa-IR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C6DD936-9C22-ED0F-1837-FAB05DD6025A}"/>
              </a:ext>
            </a:extLst>
          </p:cNvPr>
          <p:cNvSpPr txBox="1"/>
          <p:nvPr/>
        </p:nvSpPr>
        <p:spPr>
          <a:xfrm>
            <a:off x="571572" y="12368870"/>
            <a:ext cx="8432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endParaRPr lang="fa-IR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355B2AB-0920-2DBB-05E8-82CA8112D896}"/>
              </a:ext>
            </a:extLst>
          </p:cNvPr>
          <p:cNvSpPr txBox="1"/>
          <p:nvPr/>
        </p:nvSpPr>
        <p:spPr>
          <a:xfrm>
            <a:off x="9258375" y="12368870"/>
            <a:ext cx="8432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endParaRPr lang="fa-IR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442DA484-56DC-3763-ADF5-29EBF5CF54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1048549"/>
              </p:ext>
            </p:extLst>
          </p:nvPr>
        </p:nvGraphicFramePr>
        <p:xfrm>
          <a:off x="571571" y="21686458"/>
          <a:ext cx="17119603" cy="518160"/>
        </p:xfrm>
        <a:graphic>
          <a:graphicData uri="http://schemas.openxmlformats.org/drawingml/2006/table">
            <a:tbl>
              <a:tblPr rtl="1"/>
              <a:tblGrid>
                <a:gridCol w="17119603">
                  <a:extLst>
                    <a:ext uri="{9D8B030D-6E8A-4147-A177-3AD203B41FA5}">
                      <a16:colId xmlns:a16="http://schemas.microsoft.com/office/drawing/2014/main" val="2603597130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kern="1200" dirty="0">
                          <a:solidFill>
                            <a:srgbClr val="22305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References</a:t>
                      </a:r>
                      <a:endParaRPr lang="fa-IR" sz="2800" b="1" kern="1200" dirty="0">
                        <a:solidFill>
                          <a:srgbClr val="22305F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57150" cmpd="sng">
                      <a:noFill/>
                      <a:prstDash val="solid"/>
                    </a:lnL>
                    <a:lnR w="57150" cmpd="sng">
                      <a:noFill/>
                      <a:prstDash val="solid"/>
                    </a:lnR>
                    <a:lnT w="57150" cmpd="sng">
                      <a:noFill/>
                      <a:prstDash val="solid"/>
                    </a:lnT>
                    <a:lnB w="57150" cap="flat" cmpd="sng" algn="ctr">
                      <a:solidFill>
                        <a:srgbClr val="2230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72841761"/>
                  </a:ext>
                </a:extLst>
              </a:tr>
            </a:tbl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62CA5E51-2260-AF7B-F9BF-12FF832A8503}"/>
              </a:ext>
            </a:extLst>
          </p:cNvPr>
          <p:cNvSpPr txBox="1"/>
          <p:nvPr/>
        </p:nvSpPr>
        <p:spPr>
          <a:xfrm>
            <a:off x="571572" y="22316780"/>
            <a:ext cx="8432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endParaRPr lang="fa-I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0458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16</Words>
  <Application>Microsoft Office PowerPoint</Application>
  <PresentationFormat>Custom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Mahdi Rafiee</dc:creator>
  <cp:lastModifiedBy>UI.AC.IR</cp:lastModifiedBy>
  <cp:revision>11</cp:revision>
  <dcterms:created xsi:type="dcterms:W3CDTF">2025-09-27T15:51:27Z</dcterms:created>
  <dcterms:modified xsi:type="dcterms:W3CDTF">2026-09-07T07:02:23Z</dcterms:modified>
</cp:coreProperties>
</file>